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FF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6A6C4-600C-4A83-953A-D586A6DF49C3}" type="datetimeFigureOut">
              <a:rPr lang="es-ES" smtClean="0"/>
              <a:t>22/08/2018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4A335-3477-40D9-8006-90DEB192E9D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6289-615F-4810-97DE-C6E24EF5ED67}" type="datetime1">
              <a:rPr lang="es-ES" smtClean="0"/>
              <a:t>22/08/2018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9EF5-9AF0-48B7-A2FE-96CC0DE1950B}" type="datetime1">
              <a:rPr lang="es-ES" smtClean="0"/>
              <a:t>22/08/2018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AC88-0F14-4F5B-B276-2713A0F54FDA}" type="datetime1">
              <a:rPr lang="es-ES" smtClean="0"/>
              <a:t>22/08/2018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09B2F-D69F-41EF-83D3-1B1D1D4AE613}" type="datetime1">
              <a:rPr lang="es-ES" smtClean="0"/>
              <a:t>22/08/2018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310F6-7039-419A-B1E2-03D326B90D8B}" type="datetime1">
              <a:rPr lang="es-ES" smtClean="0"/>
              <a:t>22/08/2018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B621-D8FB-4493-BF77-06C247CE4114}" type="datetime1">
              <a:rPr lang="es-ES" smtClean="0"/>
              <a:t>22/08/2018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5775-C8B6-4580-8A5A-9F2B2E8BDA69}" type="datetime1">
              <a:rPr lang="es-ES" smtClean="0"/>
              <a:t>22/08/2018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67B1B-12DC-401D-AB34-3A4B0EFC6D19}" type="datetime1">
              <a:rPr lang="es-ES" smtClean="0"/>
              <a:t>22/08/2018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61DA-2447-49CA-9DD7-303AC449149E}" type="datetime1">
              <a:rPr lang="es-ES" smtClean="0"/>
              <a:t>22/08/2018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559B1-9D03-423D-9C1A-7ECBCED4A47C}" type="datetime1">
              <a:rPr lang="es-ES" smtClean="0"/>
              <a:t>22/08/2018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8C9FC-DFDA-4C68-9C98-91E581E54F88}" type="datetime1">
              <a:rPr lang="es-ES" smtClean="0"/>
              <a:t>22/08/2018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154123-B03B-408B-862E-1227B6322476}" type="datetime1">
              <a:rPr lang="es-ES" smtClean="0"/>
              <a:t>22/08/2018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C6579C-B268-4DF5-B3F9-3750D39CC969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B050"/>
                </a:solidFill>
              </a:rPr>
              <a:t>Registro Oficial de Licitadores y Empresas Clasificadas del Sector Público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Conforme a la Ley 9/2017 de la Ley de Contratos del Sector Público </a:t>
            </a:r>
            <a:endParaRPr lang="es-E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400" dirty="0" smtClean="0"/>
              <a:t>-</a:t>
            </a:r>
            <a:r>
              <a:rPr lang="es-ES" sz="1800" dirty="0" smtClean="0"/>
              <a:t>Se encuentra regulado  en los artículos 337 y siguientes de la Ley 9/2017 de 8 de Noviembre  de Contratos del Sector Público, por la que se transponen  al ordenamiento jurídico  español las Directivas  del Parlamento Europeo  y del Consejo  2014/23/UE y 2014/24/UE de 26 de febrero de 2014.</a:t>
            </a:r>
          </a:p>
          <a:p>
            <a:r>
              <a:rPr lang="es-ES" sz="1800" dirty="0" smtClean="0"/>
              <a:t>-Este registro tiene por objeto la inscripción de datos y circunstancias que resulten relevantes para acreditar las condiciones de aptitud  de los empresarios para contratar con las Administraciones Públicas y demás organismos y entidades del sector público , incluidas las facultades  de sus representantes y apoderados </a:t>
            </a:r>
          </a:p>
          <a:p>
            <a:r>
              <a:rPr lang="es-ES" sz="1800" dirty="0" smtClean="0"/>
              <a:t>-Su finalidad es reducir las cargas administrativas  del proceso de contratación pública , evitando a los licitadores  la necesidad de aportar en cada procedimiento  de contratación  los documentos que acreditan lo inscrito en el Registro 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¿Es obligatoria su inscripción?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1200" dirty="0" smtClean="0"/>
              <a:t>-</a:t>
            </a:r>
            <a:r>
              <a:rPr lang="es-ES" sz="1400" dirty="0" smtClean="0"/>
              <a:t>De acuerdo con lo establecido  en los artículos 337 y 338 de la  LCSP la inscripción  en el Registro Oficial de Licitadores  y Empresas Clasificadas  del Sector Público  , o en el que puedan constituir  las Comunidades Autónomas , es obligatoria  para las clasificaciones otorgadas a los empresarios por la Junta Consultiva  de </a:t>
            </a:r>
            <a:r>
              <a:rPr lang="es-ES" sz="1400" dirty="0" err="1" smtClean="0"/>
              <a:t>Contrtación</a:t>
            </a:r>
            <a:r>
              <a:rPr lang="es-ES" sz="1400" dirty="0" smtClean="0"/>
              <a:t>  Pública del Estado</a:t>
            </a:r>
          </a:p>
          <a:p>
            <a:endParaRPr lang="es-ES" sz="1400" dirty="0"/>
          </a:p>
          <a:p>
            <a:r>
              <a:rPr lang="es-ES" sz="1400" dirty="0" smtClean="0"/>
              <a:t>-Debemos tener en cuenta que sólo es exigible la clasificación  de acuerdo con lo establecido en el artículo 77 de la Ley de Contratos del Sector Público , para los contratos de obras  cuyo valor estimado sea igual o superior a 500.000 euros</a:t>
            </a:r>
          </a:p>
          <a:p>
            <a:r>
              <a:rPr lang="es-ES" sz="1400" dirty="0" smtClean="0"/>
              <a:t>- Por otro lado a partir  del 9 de septiembre de  2018 para la adjudicación mediante procedimiento  abierto simplificado  los licitadores deberán estar inscritos  en el Registro Oficial del Licitadores  y Empresas Clasificadas  del Sector Público , tal y cómo establece en el artículo 159.4 en relación con la Disposición Adiciona Decimosexta  de la LCSP </a:t>
            </a:r>
          </a:p>
          <a:p>
            <a:r>
              <a:rPr lang="es-ES" sz="1400" dirty="0" smtClean="0"/>
              <a:t>-Debemos tener en cuenta  que  de conformidad con la Disposición  Transitoria Tercera  de la LCSP,  hasta el 9 de septiembre , es suficiente con la  acreditación  de la capacidad , solvencia y ausencia  de prohibiciones  en la forma  establecida  con carácter general </a:t>
            </a: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Procedimiento para su inscripción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Presentación de solicitud por medios electrónicos</a:t>
            </a:r>
          </a:p>
          <a:p>
            <a:r>
              <a:rPr lang="es-ES" dirty="0" smtClean="0"/>
              <a:t>Es preciso identificarse con el DNI electrónico o con el Certificado Digital  CERES </a:t>
            </a:r>
          </a:p>
          <a:p>
            <a:r>
              <a:rPr lang="es-ES" dirty="0" smtClean="0"/>
              <a:t>Y posteriormente hay que incorporar la documentación acreditativa de la inscripción solicitada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DATOS QUE RECOGE EL REGISTRO 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Acceso a la página web  :</a:t>
            </a:r>
          </a:p>
          <a:p>
            <a:r>
              <a:rPr lang="es-ES" sz="2000" dirty="0" smtClean="0"/>
              <a:t>A través del Portal del Registro Oficial de Licitadores y Empresas Clasificadas  del Estado a través de la </a:t>
            </a:r>
            <a:r>
              <a:rPr lang="es-ES" sz="2000" dirty="0" err="1" smtClean="0"/>
              <a:t>sigueinte</a:t>
            </a:r>
            <a:r>
              <a:rPr lang="es-ES" sz="2000" dirty="0" smtClean="0"/>
              <a:t> dirección :</a:t>
            </a:r>
          </a:p>
          <a:p>
            <a:r>
              <a:rPr lang="es-ES" sz="1800" dirty="0" smtClean="0"/>
              <a:t>https://www.registrodelicitadores.gob.es</a:t>
            </a:r>
            <a:endParaRPr lang="es-ES" sz="1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-Personalidad y Capacidad de Obrar </a:t>
            </a:r>
          </a:p>
          <a:p>
            <a:r>
              <a:rPr lang="es-ES" sz="2000" dirty="0" smtClean="0"/>
              <a:t>Facultad de los representantes  o apoderados </a:t>
            </a:r>
          </a:p>
          <a:p>
            <a:r>
              <a:rPr lang="es-ES" sz="2000" dirty="0" smtClean="0"/>
              <a:t>Clasificación</a:t>
            </a:r>
          </a:p>
          <a:p>
            <a:r>
              <a:rPr lang="es-ES" sz="2000" dirty="0" err="1" smtClean="0"/>
              <a:t>Prohibicion</a:t>
            </a:r>
            <a:r>
              <a:rPr lang="es-ES" sz="2000" dirty="0" smtClean="0"/>
              <a:t> de Contratar</a:t>
            </a:r>
          </a:p>
          <a:p>
            <a:r>
              <a:rPr lang="es-ES" sz="2000" dirty="0" smtClean="0"/>
              <a:t>Autorizaciones o habilitaciones profesionales</a:t>
            </a:r>
          </a:p>
          <a:p>
            <a:r>
              <a:rPr lang="es-ES" sz="2000" dirty="0" smtClean="0"/>
              <a:t>Solvencia económica y financiera</a:t>
            </a:r>
          </a:p>
          <a:p>
            <a:r>
              <a:rPr lang="es-ES" sz="2000" dirty="0" smtClean="0"/>
              <a:t>Información de Cuentas Anuales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Cifra del volumen global de negocio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Póliza de responsabilidad asegurada 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000" dirty="0" smtClean="0"/>
              <a:t>Documentación a aportar   para la Inscripción en el Portal del Registro Oficial de Licitadores y Empresas Clasificadas </a:t>
            </a: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000" dirty="0" smtClean="0"/>
              <a:t>El solicitante deberá tener un representante legal  de la empresa , y así debe aportar su poder de representación para el acto de inscripción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Personalidad y Capacidad de Obrar  :Escritura de Constitución y objeto social inscritas en el Registro correspondiente</a:t>
            </a:r>
          </a:p>
          <a:p>
            <a:r>
              <a:rPr lang="es-ES" sz="2000" dirty="0" smtClean="0"/>
              <a:t>Administradores y Apoderados con poderes para contratar :Escrituras de nombramiento o poderes inscritos en el registro correspondiente</a:t>
            </a:r>
          </a:p>
          <a:p>
            <a:r>
              <a:rPr lang="es-ES" sz="2000" dirty="0" smtClean="0"/>
              <a:t>Certificado de Clasificación</a:t>
            </a:r>
          </a:p>
          <a:p>
            <a:r>
              <a:rPr lang="es-ES" sz="2000" dirty="0"/>
              <a:t> </a:t>
            </a:r>
            <a:r>
              <a:rPr lang="es-ES" sz="2000" dirty="0" smtClean="0"/>
              <a:t>Títulos habilitantes  </a:t>
            </a:r>
          </a:p>
          <a:p>
            <a:r>
              <a:rPr lang="es-ES" sz="2000" dirty="0" smtClean="0"/>
              <a:t>Cuentas anuales presentadas en el Registro mercantil </a:t>
            </a:r>
          </a:p>
          <a:p>
            <a:r>
              <a:rPr lang="es-ES" sz="2000" dirty="0" smtClean="0"/>
              <a:t>Certificados del registro mercantil  de los ejercicios cuya inscripción desea </a:t>
            </a:r>
          </a:p>
          <a:p>
            <a:r>
              <a:rPr lang="es-ES" sz="2000" dirty="0" smtClean="0"/>
              <a:t>Póliza de seguros, certificado de empresa aseguradora y recibo de estar al corriente de pagos </a:t>
            </a:r>
            <a:endParaRPr lang="es-ES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endParaRPr lang="es-ES" dirty="0"/>
          </a:p>
        </p:txBody>
      </p:sp>
      <p:pic>
        <p:nvPicPr>
          <p:cNvPr id="1026" name="Picture 2" descr="C:\Users\Ayto\Desktop\Captura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058357"/>
            <a:ext cx="8229600" cy="4143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Acceso</a:t>
            </a:r>
            <a:endParaRPr lang="es-ES" dirty="0"/>
          </a:p>
        </p:txBody>
      </p:sp>
      <p:pic>
        <p:nvPicPr>
          <p:cNvPr id="2050" name="Picture 2" descr="C:\Users\Ayto\Desktop\captura do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774970"/>
            <a:ext cx="8229600" cy="2709823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</TotalTime>
  <Words>593</Words>
  <Application>Microsoft Office PowerPoint</Application>
  <PresentationFormat>Presentación en pantalla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Flujo</vt:lpstr>
      <vt:lpstr>Registro Oficial de Licitadores y Empresas Clasificadas del Sector Público  </vt:lpstr>
      <vt:lpstr>Definición </vt:lpstr>
      <vt:lpstr>¿Es obligatoria su inscripción?</vt:lpstr>
      <vt:lpstr>Procedimiento para su inscripción</vt:lpstr>
      <vt:lpstr>DATOS QUE RECOGE EL REGISTRO </vt:lpstr>
      <vt:lpstr>Documentación a aportar   para la Inscripción en el Portal del Registro Oficial de Licitadores y Empresas Clasificadas </vt:lpstr>
      <vt:lpstr>Página</vt:lpstr>
      <vt:lpstr>Acceso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Oficial de Licitadores y Empresas Clasificadas del Sector Público</dc:title>
  <dc:creator>...</dc:creator>
  <cp:lastModifiedBy>...</cp:lastModifiedBy>
  <cp:revision>18</cp:revision>
  <dcterms:created xsi:type="dcterms:W3CDTF">2018-08-22T10:37:32Z</dcterms:created>
  <dcterms:modified xsi:type="dcterms:W3CDTF">2018-08-22T12:41:20Z</dcterms:modified>
</cp:coreProperties>
</file>